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bvQ3VhlfRf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elojVzCHI7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JlvXfoX65Y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G0pOX4pmzX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mogjemee.be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66398-334F-4E64-95F3-C3413338E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SMOG</a:t>
            </a:r>
          </a:p>
        </p:txBody>
      </p:sp>
    </p:spTree>
    <p:extLst>
      <p:ext uri="{BB962C8B-B14F-4D97-AF65-F5344CB8AC3E}">
        <p14:creationId xmlns:p14="http://schemas.microsoft.com/office/powerpoint/2010/main" val="308104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48FE0-492B-43A5-ADF8-60BBB1F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Filmfragment </a:t>
            </a:r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B6D37EC5-D2D3-49FE-9E35-F127A51D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057254"/>
            <a:ext cx="5966977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7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CE505ED-10CA-4891-92C9-3CB42DA7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85" y="544580"/>
            <a:ext cx="10044030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1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E95B1-375A-4E65-A9D8-1D98944A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smog?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AD51A4-3AAA-4847-8F03-B6F21D8D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Spreken Met Ondersteuning van Gebaren </a:t>
            </a:r>
          </a:p>
          <a:p>
            <a:r>
              <a:rPr lang="nl-BE" dirty="0"/>
              <a:t>≠ gebarentaal, want je gebruikt nog steeds jouw stem. </a:t>
            </a:r>
          </a:p>
        </p:txBody>
      </p:sp>
    </p:spTree>
    <p:extLst>
      <p:ext uri="{BB962C8B-B14F-4D97-AF65-F5344CB8AC3E}">
        <p14:creationId xmlns:p14="http://schemas.microsoft.com/office/powerpoint/2010/main" val="418862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0F30E-73B1-4420-92BC-30B460FA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Principes van SMOG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FC32F4-8732-4B0A-BD3E-64E364222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Basisprincipes:</a:t>
            </a:r>
          </a:p>
          <a:p>
            <a:pPr marL="352425" indent="0">
              <a:buNone/>
            </a:pPr>
            <a:r>
              <a:rPr lang="nl-BE" dirty="0"/>
              <a:t>- de plaats van het gebaar</a:t>
            </a:r>
          </a:p>
          <a:p>
            <a:pPr marL="352425" indent="0">
              <a:buNone/>
            </a:pPr>
            <a:r>
              <a:rPr lang="nl-BE" dirty="0"/>
              <a:t>- de handbeweging </a:t>
            </a:r>
          </a:p>
          <a:p>
            <a:pPr marL="352425" indent="0">
              <a:buNone/>
            </a:pPr>
            <a:r>
              <a:rPr lang="nl-BE" dirty="0"/>
              <a:t>- de oriëntatie (van links naar rechts, van rechts nar links, van boven naar onder,…)</a:t>
            </a:r>
          </a:p>
          <a:p>
            <a:r>
              <a:rPr lang="nl-BE" dirty="0" err="1"/>
              <a:t>Key</a:t>
            </a:r>
            <a:r>
              <a:rPr lang="nl-BE" dirty="0"/>
              <a:t>-word-</a:t>
            </a:r>
            <a:r>
              <a:rPr lang="nl-BE" dirty="0" err="1"/>
              <a:t>signing</a:t>
            </a:r>
            <a:r>
              <a:rPr lang="nl-BE" dirty="0"/>
              <a:t>: enkel belangrijke woorden =&gt; 500 gebaren </a:t>
            </a:r>
          </a:p>
          <a:p>
            <a:r>
              <a:rPr lang="nl-BE" dirty="0"/>
              <a:t>1 gebaar = meerdere betekenis </a:t>
            </a:r>
          </a:p>
        </p:txBody>
      </p:sp>
    </p:spTree>
    <p:extLst>
      <p:ext uri="{BB962C8B-B14F-4D97-AF65-F5344CB8AC3E}">
        <p14:creationId xmlns:p14="http://schemas.microsoft.com/office/powerpoint/2010/main" val="339639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C1510-0756-4698-BBCC-A5180CD8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8AE3A9-2B66-4604-BE71-770FE52A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Horende personen maar met een beperking voor spreken of verstaan van taal. </a:t>
            </a:r>
          </a:p>
          <a:p>
            <a:r>
              <a:rPr lang="nl-BE" dirty="0"/>
              <a:t>Alle leeftijden </a:t>
            </a:r>
          </a:p>
        </p:txBody>
      </p:sp>
    </p:spTree>
    <p:extLst>
      <p:ext uri="{BB962C8B-B14F-4D97-AF65-F5344CB8AC3E}">
        <p14:creationId xmlns:p14="http://schemas.microsoft.com/office/powerpoint/2010/main" val="212993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5D70F-2738-4282-9428-E288EB20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Smog in het onderwijs </a:t>
            </a:r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77B363C2-5628-4D9E-8578-82DE10023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86" y="2423527"/>
            <a:ext cx="3621543" cy="2010946"/>
          </a:xfrm>
          <a:prstGeom prst="rect">
            <a:avLst/>
          </a:prstGeom>
        </p:spPr>
      </p:pic>
      <p:pic>
        <p:nvPicPr>
          <p:cNvPr id="5" name="Afbeelding 4">
            <a:hlinkClick r:id="rId4"/>
            <a:extLst>
              <a:ext uri="{FF2B5EF4-FFF2-40B4-BE49-F238E27FC236}">
                <a16:creationId xmlns:a16="http://schemas.microsoft.com/office/drawing/2014/main" id="{FFCA72B6-9EC9-4C52-9A31-21E2D6A20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268" y="2423527"/>
            <a:ext cx="3663459" cy="2010946"/>
          </a:xfrm>
          <a:prstGeom prst="rect">
            <a:avLst/>
          </a:prstGeom>
        </p:spPr>
      </p:pic>
      <p:pic>
        <p:nvPicPr>
          <p:cNvPr id="6" name="Afbeelding 5">
            <a:hlinkClick r:id="rId6"/>
            <a:extLst>
              <a:ext uri="{FF2B5EF4-FFF2-40B4-BE49-F238E27FC236}">
                <a16:creationId xmlns:a16="http://schemas.microsoft.com/office/drawing/2014/main" id="{E0C9CF4F-6D63-464E-934D-865046609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166" y="2423527"/>
            <a:ext cx="3636231" cy="20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FE707-F445-493E-93BF-420D7C16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Smog je mee 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F3809720-DFB0-49F2-9BA1-EA60C8EFA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103204"/>
            <a:ext cx="7619002" cy="33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884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12</TotalTime>
  <Words>92</Words>
  <Application>Microsoft Office PowerPoint</Application>
  <PresentationFormat>Breedbeeld</PresentationFormat>
  <Paragraphs>17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Galerie</vt:lpstr>
      <vt:lpstr>SMOG</vt:lpstr>
      <vt:lpstr>Filmfragment </vt:lpstr>
      <vt:lpstr>PowerPoint-presentatie</vt:lpstr>
      <vt:lpstr>Wat is smog? </vt:lpstr>
      <vt:lpstr>Principes van SMOG</vt:lpstr>
      <vt:lpstr>Wie? </vt:lpstr>
      <vt:lpstr>Smog in het onderwijs </vt:lpstr>
      <vt:lpstr>Smog je mee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SMOG</dc:title>
  <dc:creator>Jolien Bytebier</dc:creator>
  <cp:lastModifiedBy>Jolien Bytebier</cp:lastModifiedBy>
  <cp:revision>3</cp:revision>
  <dcterms:created xsi:type="dcterms:W3CDTF">2023-03-20T12:05:30Z</dcterms:created>
  <dcterms:modified xsi:type="dcterms:W3CDTF">2023-03-20T12:17:59Z</dcterms:modified>
</cp:coreProperties>
</file>